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F2A90B-093B-4F88-818F-500D8FC6C6A4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B596E-BDE4-4AD5-ABC0-7A4708F74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409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0B596E-BDE4-4AD5-ABC0-7A4708F7406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033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F57BF-6E6C-43F2-86C6-A81E6429C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B2CE4-264D-41E8-8E90-89CFAF35B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8F5C5-BF57-4F4D-AC4C-A12049355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2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E7369-0AA8-4020-8976-4618D56B09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64831-822D-4261-B46A-2B553BA2B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4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F4EB-B584-4A50-9EFE-ACF0D6D9D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9E52-86B5-4D28-9125-5FA7613B5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8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53BC-067C-4650-80F9-33E790D03F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70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F0828-7B69-455A-948B-25D577BA81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0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17C0-932C-4E2F-98A0-EE556F88A9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F3803-83F8-440E-BD2F-7194A248FD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622A5-B71F-4854-9A58-2978EF2D6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763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fecha es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10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febrero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2017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1295400"/>
            <a:ext cx="8991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sz="2800" kern="0" dirty="0" smtClean="0">
                <a:solidFill>
                  <a:srgbClr val="FF0000"/>
                </a:solidFill>
              </a:rPr>
              <a:t>Propósito # 56a: </a:t>
            </a:r>
            <a:r>
              <a:rPr lang="es-ES_tradnl" altLang="en-US" sz="2800" kern="0" dirty="0" smtClean="0"/>
              <a:t>¿Quiénes son las hermanas Mirabal?</a:t>
            </a:r>
          </a:p>
          <a:p>
            <a:pPr>
              <a:buFontTx/>
              <a:buNone/>
            </a:pPr>
            <a:r>
              <a:rPr lang="es-ES_tradnl" altLang="en-US" sz="2800" kern="0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800" kern="0" dirty="0" err="1" smtClean="0">
                <a:solidFill>
                  <a:srgbClr val="7030A0"/>
                </a:solidFill>
              </a:rPr>
              <a:t>learn</a:t>
            </a:r>
            <a:r>
              <a:rPr lang="es-ES_tradnl" altLang="en-US" sz="2800" kern="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kern="0" dirty="0" err="1" smtClean="0">
                <a:solidFill>
                  <a:srgbClr val="7030A0"/>
                </a:solidFill>
              </a:rPr>
              <a:t>about</a:t>
            </a:r>
            <a:r>
              <a:rPr lang="es-ES_tradnl" altLang="en-US" sz="2800" kern="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kern="0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800" kern="0" dirty="0" smtClean="0">
                <a:solidFill>
                  <a:srgbClr val="7030A0"/>
                </a:solidFill>
              </a:rPr>
              <a:t> ERA OF TRUJILLO in </a:t>
            </a:r>
            <a:r>
              <a:rPr lang="es-ES_tradnl" altLang="en-US" sz="2800" kern="0" dirty="0" err="1" smtClean="0">
                <a:solidFill>
                  <a:srgbClr val="7030A0"/>
                </a:solidFill>
              </a:rPr>
              <a:t>Dominican</a:t>
            </a:r>
            <a:r>
              <a:rPr lang="es-ES_tradnl" altLang="en-US" sz="2800" kern="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kern="0" dirty="0" err="1" smtClean="0">
                <a:solidFill>
                  <a:srgbClr val="7030A0"/>
                </a:solidFill>
              </a:rPr>
              <a:t>Republic</a:t>
            </a:r>
            <a:endParaRPr lang="es-ES_tradnl" altLang="en-US" sz="2800" kern="0" dirty="0" smtClean="0">
              <a:solidFill>
                <a:srgbClr val="7030A0"/>
              </a:solidFill>
            </a:endParaRPr>
          </a:p>
          <a:p>
            <a:pPr>
              <a:buFontTx/>
              <a:buNone/>
            </a:pPr>
            <a:r>
              <a:rPr lang="es-ES_tradnl" altLang="en-US" sz="2800" kern="0" dirty="0" smtClean="0">
                <a:solidFill>
                  <a:srgbClr val="FF0000"/>
                </a:solidFill>
              </a:rPr>
              <a:t>Actividades: </a:t>
            </a:r>
          </a:p>
          <a:p>
            <a:r>
              <a:rPr lang="en-US" altLang="en-US" sz="2800" kern="0" dirty="0" smtClean="0"/>
              <a:t>Watch the movie </a:t>
            </a:r>
            <a:r>
              <a:rPr lang="en-US" altLang="en-US" sz="2800" u="sng" kern="0" dirty="0" smtClean="0"/>
              <a:t>In the Time of the Butterflies</a:t>
            </a:r>
            <a:endParaRPr lang="en-US" altLang="en-US" sz="2800" kern="0" dirty="0" smtClean="0"/>
          </a:p>
          <a:p>
            <a:r>
              <a:rPr lang="en-US" altLang="en-US" sz="2800" kern="0" dirty="0" smtClean="0"/>
              <a:t>Take ACTIVE NOTES during the movie.</a:t>
            </a:r>
          </a:p>
          <a:p>
            <a:pPr>
              <a:buFontTx/>
              <a:buNone/>
            </a:pPr>
            <a:r>
              <a:rPr lang="en-US" altLang="en-US" sz="28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2800" kern="0" dirty="0" smtClean="0">
                <a:solidFill>
                  <a:srgbClr val="FF0000"/>
                </a:solidFill>
              </a:rPr>
              <a:t> # 56a:</a:t>
            </a:r>
          </a:p>
          <a:p>
            <a:r>
              <a:rPr lang="en-US" altLang="en-US" sz="2800" kern="0" dirty="0" smtClean="0"/>
              <a:t>IN ENGLISH, </a:t>
            </a:r>
            <a:r>
              <a:rPr lang="en-US" altLang="en-US" sz="2800" kern="0" dirty="0" smtClean="0"/>
              <a:t>Write </a:t>
            </a:r>
            <a:r>
              <a:rPr lang="en-US" altLang="en-US" sz="2800" kern="0" dirty="0" smtClean="0"/>
              <a:t>a 10-12 sentence reflection on the scenes we saw today.</a:t>
            </a:r>
          </a:p>
          <a:p>
            <a:r>
              <a:rPr lang="en-US" altLang="en-US" sz="2800" kern="0" dirty="0" smtClean="0"/>
              <a:t>In the movie questionnaire, complete the questions </a:t>
            </a:r>
            <a:r>
              <a:rPr lang="en-US" altLang="en-US" sz="2800" kern="0" smtClean="0"/>
              <a:t>(</a:t>
            </a:r>
            <a:r>
              <a:rPr lang="en-US" altLang="en-US" sz="2800" kern="0" smtClean="0"/>
              <a:t>1-6) </a:t>
            </a:r>
            <a:r>
              <a:rPr lang="en-US" altLang="en-US" sz="2800" kern="0" dirty="0" smtClean="0"/>
              <a:t>pertinent to today’s scenes</a:t>
            </a:r>
            <a:r>
              <a:rPr lang="es-ES_tradnl" altLang="en-US" sz="2800" kern="0" dirty="0" smtClean="0"/>
              <a:t>.</a:t>
            </a:r>
            <a:endParaRPr lang="es-ES_tradnl" altLang="en-US" sz="28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82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802 La fecha es el 10 de febrero del 2017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24 de enero del 2012</dc:title>
  <dc:creator>Helen Zumaeta</dc:creator>
  <cp:lastModifiedBy>Helen Zumaeta</cp:lastModifiedBy>
  <cp:revision>22</cp:revision>
  <dcterms:created xsi:type="dcterms:W3CDTF">2012-01-24T15:09:34Z</dcterms:created>
  <dcterms:modified xsi:type="dcterms:W3CDTF">2017-02-10T21:28:18Z</dcterms:modified>
</cp:coreProperties>
</file>